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另外，段结构的数据格式可以灵活选用，比如使用csv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2023-08-16T11:58:43Z</dcterms:created>
  <dcterms:modified xsi:type="dcterms:W3CDTF">2023-08-16T11:58:43Z</dcterms:modified>
</cp:coreProperties>
</file>